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Aiman Hafez Bin Fuad</a:t>
            </a:r>
          </a:p>
          <a:p>
            <a:r>
              <a:rPr lang="en-US" dirty="0">
                <a:solidFill>
                  <a:schemeClr val="bg2"/>
                </a:solidFill>
                <a:latin typeface="Abadi" panose="020B0604020104020204" pitchFamily="34" charset="0"/>
                <a:ea typeface="SF Pro" pitchFamily="2" charset="0"/>
                <a:cs typeface="SF Pro" pitchFamily="2" charset="0"/>
              </a:rPr>
              <a:t>11</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https://github.com/aimanhafez/Capstone-Project-Data-Science/blob/main/Data%20wrangling.ipynb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https://github.com/aimanhafez/Capstone-Project-Data-Science/blob/main/SQL.ipynb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https://github.com/aimanhafez/Capstone-Project-Data-Science/blob/main/Data%20Visualization.ipynb</a:t>
            </a:r>
            <a:endParaRPr lang="en-US" dirty="0"/>
          </a:p>
        </p:txBody>
      </p:sp>
      <p:pic>
        <p:nvPicPr>
          <p:cNvPr id="8" name="Picture 7">
            <a:extLst>
              <a:ext uri="{FF2B5EF4-FFF2-40B4-BE49-F238E27FC236}">
                <a16:creationId xmlns:a16="http://schemas.microsoft.com/office/drawing/2014/main" id="{17345085-7C96-2AD9-5FAC-E1523B20A1C3}"/>
              </a:ext>
            </a:extLst>
          </p:cNvPr>
          <p:cNvPicPr>
            <a:picLocks noChangeAspect="1"/>
          </p:cNvPicPr>
          <p:nvPr/>
        </p:nvPicPr>
        <p:blipFill>
          <a:blip r:embed="rId3"/>
          <a:stretch>
            <a:fillRect/>
          </a:stretch>
        </p:blipFill>
        <p:spPr>
          <a:xfrm>
            <a:off x="600681" y="3750376"/>
            <a:ext cx="5325989" cy="3024531"/>
          </a:xfrm>
          <a:prstGeom prst="rect">
            <a:avLst/>
          </a:prstGeom>
        </p:spPr>
      </p:pic>
      <p:pic>
        <p:nvPicPr>
          <p:cNvPr id="11" name="Picture 10">
            <a:extLst>
              <a:ext uri="{FF2B5EF4-FFF2-40B4-BE49-F238E27FC236}">
                <a16:creationId xmlns:a16="http://schemas.microsoft.com/office/drawing/2014/main" id="{B6F73418-B04A-FDC5-2D11-78B229AC39CE}"/>
              </a:ext>
            </a:extLst>
          </p:cNvPr>
          <p:cNvPicPr>
            <a:picLocks noChangeAspect="1"/>
          </p:cNvPicPr>
          <p:nvPr/>
        </p:nvPicPr>
        <p:blipFill>
          <a:blip r:embed="rId4"/>
          <a:stretch>
            <a:fillRect/>
          </a:stretch>
        </p:blipFill>
        <p:spPr>
          <a:xfrm>
            <a:off x="6856204" y="1323599"/>
            <a:ext cx="3421554" cy="309167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a:solidFill>
                  <a:schemeClr val="accent1"/>
                </a:solidFill>
              </a:rPr>
              <a:t>https://github.com/aimanhafez/Capstone-Project-Data-Science/blob/main/Data%20Visualization%20Folium.ipynb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https://github.com/aimanhafez/Capstone-Project-Data-Science/blob/main/spacex_dash_app.py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8DE9676D-2AB0-E578-2C2A-E52178DA6B79}"/>
              </a:ext>
            </a:extLst>
          </p:cNvPr>
          <p:cNvPicPr>
            <a:picLocks noChangeAspect="1"/>
          </p:cNvPicPr>
          <p:nvPr/>
        </p:nvPicPr>
        <p:blipFill>
          <a:blip r:embed="rId3"/>
          <a:stretch>
            <a:fillRect/>
          </a:stretch>
        </p:blipFill>
        <p:spPr>
          <a:xfrm>
            <a:off x="1581898" y="4621162"/>
            <a:ext cx="9028204" cy="204545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https://github.com/aimanhafez/Capstone-Project-Data-Science/blob/main/Predictive%20Analytics.ipynb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506302"/>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47A4F34F-7E87-26EA-5FAA-31DB2636D6F9}"/>
              </a:ext>
            </a:extLst>
          </p:cNvPr>
          <p:cNvPicPr>
            <a:picLocks noChangeAspect="1"/>
          </p:cNvPicPr>
          <p:nvPr/>
        </p:nvPicPr>
        <p:blipFill>
          <a:blip r:embed="rId3"/>
          <a:stretch>
            <a:fillRect/>
          </a:stretch>
        </p:blipFill>
        <p:spPr>
          <a:xfrm>
            <a:off x="1707256" y="2342777"/>
            <a:ext cx="8641110" cy="39765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725959" y="766763"/>
            <a:ext cx="6877050" cy="1971675"/>
          </a:xfrm>
          <a:prstGeom prst="rect">
            <a:avLst/>
          </a:prstGeom>
        </p:spPr>
      </p:pic>
      <p:pic>
        <p:nvPicPr>
          <p:cNvPr id="3" name="Picture 2">
            <a:extLst>
              <a:ext uri="{FF2B5EF4-FFF2-40B4-BE49-F238E27FC236}">
                <a16:creationId xmlns:a16="http://schemas.microsoft.com/office/drawing/2014/main" id="{72C70C04-ED86-91A6-52B7-DE6B3016D681}"/>
              </a:ext>
            </a:extLst>
          </p:cNvPr>
          <p:cNvPicPr>
            <a:picLocks noChangeAspect="1"/>
          </p:cNvPicPr>
          <p:nvPr/>
        </p:nvPicPr>
        <p:blipFill>
          <a:blip r:embed="rId3"/>
          <a:stretch>
            <a:fillRect/>
          </a:stretch>
        </p:blipFill>
        <p:spPr>
          <a:xfrm>
            <a:off x="5081095" y="2912916"/>
            <a:ext cx="6521914" cy="301983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4948BCA2-8F99-D4FB-3F81-86128F8C58D9}"/>
              </a:ext>
            </a:extLst>
          </p:cNvPr>
          <p:cNvPicPr>
            <a:picLocks noChangeAspect="1"/>
          </p:cNvPicPr>
          <p:nvPr/>
        </p:nvPicPr>
        <p:blipFill>
          <a:blip r:embed="rId2"/>
          <a:stretch>
            <a:fillRect/>
          </a:stretch>
        </p:blipFill>
        <p:spPr>
          <a:xfrm>
            <a:off x="5924589" y="1571222"/>
            <a:ext cx="5212532" cy="46486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2642"/>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473550B7-2F30-D3BA-AC10-625FB6B8B4AF}"/>
              </a:ext>
            </a:extLst>
          </p:cNvPr>
          <p:cNvPicPr>
            <a:picLocks noChangeAspect="1"/>
          </p:cNvPicPr>
          <p:nvPr/>
        </p:nvPicPr>
        <p:blipFill>
          <a:blip r:embed="rId3"/>
          <a:stretch>
            <a:fillRect/>
          </a:stretch>
        </p:blipFill>
        <p:spPr>
          <a:xfrm>
            <a:off x="1797947" y="2613399"/>
            <a:ext cx="8596105" cy="397036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703" y="1523206"/>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99B5B1E4-F9AE-064B-A586-A0A949EC768C}"/>
              </a:ext>
            </a:extLst>
          </p:cNvPr>
          <p:cNvPicPr>
            <a:picLocks noChangeAspect="1"/>
          </p:cNvPicPr>
          <p:nvPr/>
        </p:nvPicPr>
        <p:blipFill>
          <a:blip r:embed="rId3"/>
          <a:stretch>
            <a:fillRect/>
          </a:stretch>
        </p:blipFill>
        <p:spPr>
          <a:xfrm>
            <a:off x="1896389" y="2371848"/>
            <a:ext cx="8626588" cy="39475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6860676A-8BDD-C631-51F4-22D659583D25}"/>
              </a:ext>
            </a:extLst>
          </p:cNvPr>
          <p:cNvPicPr>
            <a:picLocks noChangeAspect="1"/>
          </p:cNvPicPr>
          <p:nvPr/>
        </p:nvPicPr>
        <p:blipFill>
          <a:blip r:embed="rId2"/>
          <a:stretch>
            <a:fillRect/>
          </a:stretch>
        </p:blipFill>
        <p:spPr>
          <a:xfrm>
            <a:off x="4496886" y="1537590"/>
            <a:ext cx="6539709" cy="4884763"/>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9B56B2D-FDE6-0354-B8F7-F6401312D335}"/>
              </a:ext>
            </a:extLst>
          </p:cNvPr>
          <p:cNvPicPr>
            <a:picLocks noChangeAspect="1"/>
          </p:cNvPicPr>
          <p:nvPr/>
        </p:nvPicPr>
        <p:blipFill>
          <a:blip r:embed="rId2"/>
          <a:stretch>
            <a:fillRect/>
          </a:stretch>
        </p:blipFill>
        <p:spPr>
          <a:xfrm>
            <a:off x="4967973" y="2029576"/>
            <a:ext cx="6740957" cy="384893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2724" y="1240834"/>
            <a:ext cx="10222887" cy="4122999"/>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65987921-8BC2-9AAA-48A3-84884F13CB88}"/>
              </a:ext>
            </a:extLst>
          </p:cNvPr>
          <p:cNvPicPr>
            <a:picLocks noChangeAspect="1"/>
          </p:cNvPicPr>
          <p:nvPr/>
        </p:nvPicPr>
        <p:blipFill>
          <a:blip r:embed="rId3"/>
          <a:stretch>
            <a:fillRect/>
          </a:stretch>
        </p:blipFill>
        <p:spPr>
          <a:xfrm>
            <a:off x="2195406" y="2493842"/>
            <a:ext cx="7957522" cy="37325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79115005-A6A1-98E1-1338-DC1EA6346D0E}"/>
              </a:ext>
            </a:extLst>
          </p:cNvPr>
          <p:cNvPicPr>
            <a:picLocks noChangeAspect="1"/>
          </p:cNvPicPr>
          <p:nvPr/>
        </p:nvPicPr>
        <p:blipFill>
          <a:blip r:embed="rId3"/>
          <a:stretch>
            <a:fillRect/>
          </a:stretch>
        </p:blipFill>
        <p:spPr>
          <a:xfrm>
            <a:off x="124042" y="3064148"/>
            <a:ext cx="11943916" cy="24966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12" name="Picture 11">
            <a:extLst>
              <a:ext uri="{FF2B5EF4-FFF2-40B4-BE49-F238E27FC236}">
                <a16:creationId xmlns:a16="http://schemas.microsoft.com/office/drawing/2014/main" id="{0F7E1473-D802-FC68-7719-A49562CEB1B8}"/>
              </a:ext>
            </a:extLst>
          </p:cNvPr>
          <p:cNvPicPr>
            <a:picLocks noChangeAspect="1"/>
          </p:cNvPicPr>
          <p:nvPr/>
        </p:nvPicPr>
        <p:blipFill>
          <a:blip r:embed="rId2"/>
          <a:stretch>
            <a:fillRect/>
          </a:stretch>
        </p:blipFill>
        <p:spPr>
          <a:xfrm>
            <a:off x="4321967" y="554167"/>
            <a:ext cx="7870034" cy="59210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2E7235A6-C4C5-D1D3-E2EC-EA5CD03539F3}"/>
              </a:ext>
            </a:extLst>
          </p:cNvPr>
          <p:cNvPicPr>
            <a:picLocks noChangeAspect="1"/>
          </p:cNvPicPr>
          <p:nvPr/>
        </p:nvPicPr>
        <p:blipFill>
          <a:blip r:embed="rId2"/>
          <a:stretch>
            <a:fillRect/>
          </a:stretch>
        </p:blipFill>
        <p:spPr>
          <a:xfrm>
            <a:off x="3890705" y="2754878"/>
            <a:ext cx="7973946" cy="39665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6" y="1627389"/>
            <a:ext cx="1010604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9B38767-4498-5A5E-4B6F-84544CE5E49A}"/>
              </a:ext>
            </a:extLst>
          </p:cNvPr>
          <p:cNvPicPr>
            <a:picLocks noChangeAspect="1"/>
          </p:cNvPicPr>
          <p:nvPr/>
        </p:nvPicPr>
        <p:blipFill>
          <a:blip r:embed="rId2"/>
          <a:stretch>
            <a:fillRect/>
          </a:stretch>
        </p:blipFill>
        <p:spPr>
          <a:xfrm>
            <a:off x="1346479" y="2654852"/>
            <a:ext cx="9937785" cy="38932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2642" y="1709919"/>
            <a:ext cx="10136632"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FE4912C-9021-A84A-4BFA-A8A1CE610E92}"/>
              </a:ext>
            </a:extLst>
          </p:cNvPr>
          <p:cNvPicPr>
            <a:picLocks noChangeAspect="1"/>
          </p:cNvPicPr>
          <p:nvPr/>
        </p:nvPicPr>
        <p:blipFill>
          <a:blip r:embed="rId2"/>
          <a:stretch>
            <a:fillRect/>
          </a:stretch>
        </p:blipFill>
        <p:spPr>
          <a:xfrm>
            <a:off x="2429400" y="2272825"/>
            <a:ext cx="6764622" cy="4585175"/>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51FC137C-C567-6DD9-670A-0FA0F3172D5E}"/>
              </a:ext>
            </a:extLst>
          </p:cNvPr>
          <p:cNvPicPr>
            <a:picLocks noChangeAspect="1"/>
          </p:cNvPicPr>
          <p:nvPr/>
        </p:nvPicPr>
        <p:blipFill>
          <a:blip r:embed="rId2"/>
          <a:stretch>
            <a:fillRect/>
          </a:stretch>
        </p:blipFill>
        <p:spPr>
          <a:xfrm>
            <a:off x="5090466" y="1575675"/>
            <a:ext cx="7040267" cy="37066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52E874E6-961F-C431-7847-B18903900680}"/>
              </a:ext>
            </a:extLst>
          </p:cNvPr>
          <p:cNvPicPr>
            <a:picLocks noChangeAspect="1"/>
          </p:cNvPicPr>
          <p:nvPr/>
        </p:nvPicPr>
        <p:blipFill>
          <a:blip r:embed="rId3"/>
          <a:stretch>
            <a:fillRect/>
          </a:stretch>
        </p:blipFill>
        <p:spPr>
          <a:xfrm>
            <a:off x="1393546" y="3114481"/>
            <a:ext cx="8809483" cy="29110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4420" y="1935070"/>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207339A1-5B27-DE7D-DDAA-2AECA2FAE095}"/>
              </a:ext>
            </a:extLst>
          </p:cNvPr>
          <p:cNvPicPr>
            <a:picLocks noChangeAspect="1"/>
          </p:cNvPicPr>
          <p:nvPr/>
        </p:nvPicPr>
        <p:blipFill>
          <a:blip r:embed="rId2"/>
          <a:stretch>
            <a:fillRect/>
          </a:stretch>
        </p:blipFill>
        <p:spPr>
          <a:xfrm>
            <a:off x="467086" y="1779204"/>
            <a:ext cx="7174233" cy="3656830"/>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00772139-0510-9E88-E3CC-5BB6D0022CA9}"/>
              </a:ext>
            </a:extLst>
          </p:cNvPr>
          <p:cNvPicPr>
            <a:picLocks noChangeAspect="1"/>
          </p:cNvPicPr>
          <p:nvPr/>
        </p:nvPicPr>
        <p:blipFill>
          <a:blip r:embed="rId3"/>
          <a:stretch>
            <a:fillRect/>
          </a:stretch>
        </p:blipFill>
        <p:spPr>
          <a:xfrm>
            <a:off x="1185904" y="1380214"/>
            <a:ext cx="9683813" cy="50469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17CD8D0A-8610-BD56-463D-1BB11EA9C758}"/>
              </a:ext>
            </a:extLst>
          </p:cNvPr>
          <p:cNvPicPr>
            <a:picLocks noChangeAspect="1"/>
          </p:cNvPicPr>
          <p:nvPr/>
        </p:nvPicPr>
        <p:blipFill>
          <a:blip r:embed="rId3"/>
          <a:stretch>
            <a:fillRect/>
          </a:stretch>
        </p:blipFill>
        <p:spPr>
          <a:xfrm>
            <a:off x="0" y="2203079"/>
            <a:ext cx="12192000" cy="30259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https://github.com/aimanhafez/Capstone-Project-Data-Science/blob/main/Data%20Collection%20Api.ipynb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68D1666B-D670-9254-7275-0551AAA7B4FD}"/>
              </a:ext>
            </a:extLst>
          </p:cNvPr>
          <p:cNvPicPr>
            <a:picLocks noChangeAspect="1"/>
          </p:cNvPicPr>
          <p:nvPr/>
        </p:nvPicPr>
        <p:blipFill>
          <a:blip r:embed="rId3"/>
          <a:stretch>
            <a:fillRect/>
          </a:stretch>
        </p:blipFill>
        <p:spPr>
          <a:xfrm>
            <a:off x="5722112" y="1576941"/>
            <a:ext cx="6378558" cy="430286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https://github.com/aimanhafez/Capstone-Project-Data-Science/blob/main/Data%20Collection%20with%20Web%20Scraping.ipynb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3DFAF2B8-CF56-0E9B-0CB0-CD2603A1BF8E}"/>
              </a:ext>
            </a:extLst>
          </p:cNvPr>
          <p:cNvPicPr>
            <a:picLocks noChangeAspect="1"/>
          </p:cNvPicPr>
          <p:nvPr/>
        </p:nvPicPr>
        <p:blipFill>
          <a:blip r:embed="rId3"/>
          <a:stretch>
            <a:fillRect/>
          </a:stretch>
        </p:blipFill>
        <p:spPr>
          <a:xfrm>
            <a:off x="5628188" y="1668363"/>
            <a:ext cx="6339288" cy="30737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1360</TotalTime>
  <Words>1808</Words>
  <Application>Microsoft Office PowerPoint</Application>
  <PresentationFormat>Widescreen</PresentationFormat>
  <Paragraphs>198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aiman hafez</cp:lastModifiedBy>
  <cp:revision>199</cp:revision>
  <dcterms:created xsi:type="dcterms:W3CDTF">2021-04-29T18:58:34Z</dcterms:created>
  <dcterms:modified xsi:type="dcterms:W3CDTF">2023-11-11T11:21:47Z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